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7995900" cy="36004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  <p:embeddedFont>
      <p:font typeface="Roboto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2693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54342" y="910002"/>
            <a:ext cx="2491317" cy="2717800"/>
          </a:xfrm>
          <a:custGeom>
            <a:avLst/>
            <a:gdLst/>
            <a:ahLst/>
            <a:cxnLst/>
            <a:rect l="l" t="t" r="r" b="b"/>
            <a:pathLst>
              <a:path w="2491317" h="2717800">
                <a:moveTo>
                  <a:pt x="0" y="0"/>
                </a:moveTo>
                <a:lnTo>
                  <a:pt x="2491316" y="0"/>
                </a:lnTo>
                <a:lnTo>
                  <a:pt x="2491316" y="2717801"/>
                </a:lnTo>
                <a:lnTo>
                  <a:pt x="0" y="2717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579" t="-23958" r="-25615" b="-146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9005" y="910002"/>
            <a:ext cx="2161990" cy="2661314"/>
          </a:xfrm>
          <a:custGeom>
            <a:avLst/>
            <a:gdLst/>
            <a:ahLst/>
            <a:cxnLst/>
            <a:rect l="l" t="t" r="r" b="b"/>
            <a:pathLst>
              <a:path w="2161990" h="2661314">
                <a:moveTo>
                  <a:pt x="0" y="0"/>
                </a:moveTo>
                <a:lnTo>
                  <a:pt x="2161990" y="0"/>
                </a:lnTo>
                <a:lnTo>
                  <a:pt x="2161990" y="2661314"/>
                </a:lnTo>
                <a:lnTo>
                  <a:pt x="0" y="2661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48" r="-122779" b="-1464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4522" y="34543029"/>
            <a:ext cx="3210956" cy="1456971"/>
          </a:xfrm>
          <a:custGeom>
            <a:avLst/>
            <a:gdLst/>
            <a:ahLst/>
            <a:cxnLst/>
            <a:rect l="l" t="t" r="r" b="b"/>
            <a:pathLst>
              <a:path w="3210956" h="1456971">
                <a:moveTo>
                  <a:pt x="0" y="0"/>
                </a:moveTo>
                <a:lnTo>
                  <a:pt x="3210956" y="0"/>
                </a:lnTo>
                <a:lnTo>
                  <a:pt x="3210956" y="1456971"/>
                </a:lnTo>
                <a:lnTo>
                  <a:pt x="0" y="14569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0" y="4581246"/>
            <a:ext cx="18000000" cy="0"/>
          </a:xfrm>
          <a:prstGeom prst="line">
            <a:avLst/>
          </a:prstGeom>
          <a:ln w="219075" cap="flat">
            <a:solidFill>
              <a:srgbClr val="008BA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0" y="34309538"/>
            <a:ext cx="18000000" cy="0"/>
          </a:xfrm>
          <a:prstGeom prst="line">
            <a:avLst/>
          </a:prstGeom>
          <a:ln w="219075" cap="flat">
            <a:solidFill>
              <a:srgbClr val="008BA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719005" y="8818167"/>
            <a:ext cx="6675232" cy="1611312"/>
          </a:xfrm>
          <a:custGeom>
            <a:avLst/>
            <a:gdLst/>
            <a:ahLst/>
            <a:cxnLst/>
            <a:rect l="l" t="t" r="r" b="b"/>
            <a:pathLst>
              <a:path w="6675232" h="1611312">
                <a:moveTo>
                  <a:pt x="0" y="0"/>
                </a:moveTo>
                <a:lnTo>
                  <a:pt x="6675232" y="0"/>
                </a:lnTo>
                <a:lnTo>
                  <a:pt x="6675232" y="1611313"/>
                </a:lnTo>
                <a:lnTo>
                  <a:pt x="0" y="1611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46448" y="985559"/>
            <a:ext cx="11142440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VIII Simpósio dos Programas de Residência Multiprofissional em Saúde do Hospital Santa Cruz</a:t>
            </a:r>
          </a:p>
          <a:p>
            <a:pPr algn="ctr">
              <a:lnSpc>
                <a:spcPts val="6299"/>
              </a:lnSpc>
            </a:pPr>
            <a:endParaRPr lang="en-US" sz="45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31150" y="34804830"/>
            <a:ext cx="9680210" cy="104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Espaço</a:t>
            </a: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destinado</a:t>
            </a: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a </a:t>
            </a:r>
            <a:r>
              <a:rPr lang="en-US" sz="3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colocação</a:t>
            </a: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logos, se </a:t>
            </a:r>
            <a:r>
              <a:rPr lang="en-US" sz="3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necessário</a:t>
            </a: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532908" y="8818167"/>
            <a:ext cx="6675232" cy="1611312"/>
          </a:xfrm>
          <a:custGeom>
            <a:avLst/>
            <a:gdLst/>
            <a:ahLst/>
            <a:cxnLst/>
            <a:rect l="l" t="t" r="r" b="b"/>
            <a:pathLst>
              <a:path w="6675232" h="1611312">
                <a:moveTo>
                  <a:pt x="0" y="0"/>
                </a:moveTo>
                <a:lnTo>
                  <a:pt x="6675232" y="0"/>
                </a:lnTo>
                <a:lnTo>
                  <a:pt x="6675232" y="1611313"/>
                </a:lnTo>
                <a:lnTo>
                  <a:pt x="0" y="1611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9005" y="18000000"/>
            <a:ext cx="6675232" cy="1611312"/>
          </a:xfrm>
          <a:custGeom>
            <a:avLst/>
            <a:gdLst/>
            <a:ahLst/>
            <a:cxnLst/>
            <a:rect l="l" t="t" r="r" b="b"/>
            <a:pathLst>
              <a:path w="6675232" h="1611312">
                <a:moveTo>
                  <a:pt x="0" y="0"/>
                </a:moveTo>
                <a:lnTo>
                  <a:pt x="6675232" y="0"/>
                </a:lnTo>
                <a:lnTo>
                  <a:pt x="6675232" y="1611312"/>
                </a:lnTo>
                <a:lnTo>
                  <a:pt x="0" y="1611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532908" y="24849669"/>
            <a:ext cx="6675232" cy="1611312"/>
          </a:xfrm>
          <a:custGeom>
            <a:avLst/>
            <a:gdLst/>
            <a:ahLst/>
            <a:cxnLst/>
            <a:rect l="l" t="t" r="r" b="b"/>
            <a:pathLst>
              <a:path w="6675232" h="1611312">
                <a:moveTo>
                  <a:pt x="0" y="0"/>
                </a:moveTo>
                <a:lnTo>
                  <a:pt x="6675232" y="0"/>
                </a:lnTo>
                <a:lnTo>
                  <a:pt x="6675232" y="1611313"/>
                </a:lnTo>
                <a:lnTo>
                  <a:pt x="0" y="1611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19005" y="24849669"/>
            <a:ext cx="6675232" cy="1611312"/>
          </a:xfrm>
          <a:custGeom>
            <a:avLst/>
            <a:gdLst/>
            <a:ahLst/>
            <a:cxnLst/>
            <a:rect l="l" t="t" r="r" b="b"/>
            <a:pathLst>
              <a:path w="6675232" h="1611312">
                <a:moveTo>
                  <a:pt x="0" y="0"/>
                </a:moveTo>
                <a:lnTo>
                  <a:pt x="6675232" y="0"/>
                </a:lnTo>
                <a:lnTo>
                  <a:pt x="6675232" y="1611313"/>
                </a:lnTo>
                <a:lnTo>
                  <a:pt x="0" y="1611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73437" y="9061847"/>
            <a:ext cx="4562313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INTRODUÇÃO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32781" y="9139635"/>
            <a:ext cx="4393855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RESULTADOS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61891" y="18321469"/>
            <a:ext cx="298946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OBJETIVO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53469" y="25171138"/>
            <a:ext cx="4782281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METODOLOGIA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09675" y="25171138"/>
            <a:ext cx="4132755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CONCLUSÃO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5865" y="5407355"/>
            <a:ext cx="16805672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TÍTULO DO TRABALHO EM CAIXA ALTA E EM NEGRITO </a:t>
            </a:r>
          </a:p>
          <a:p>
            <a:pPr algn="ctr">
              <a:lnSpc>
                <a:spcPts val="7000"/>
              </a:lnSpc>
            </a:pPr>
            <a:endParaRPr lang="en-US" sz="50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6043" y="6206005"/>
            <a:ext cx="17165317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Primeiro autor, segundo autor, terceiro autor, quarto autor e quinto autor.</a:t>
            </a:r>
          </a:p>
          <a:p>
            <a:pPr algn="ctr">
              <a:lnSpc>
                <a:spcPts val="4620"/>
              </a:lnSpc>
            </a:pPr>
            <a:endParaRPr lang="en-US" sz="3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30765" y="6871030"/>
            <a:ext cx="1459587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*identificar com asterisco ao final do nome do autor que irá apresentar o trabalho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4955B8E-393A-438A-9BC4-47799DADB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014" y="34804830"/>
            <a:ext cx="3543300" cy="9327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</Words>
  <Application>Microsoft Office PowerPoint</Application>
  <PresentationFormat>Personalizar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Open Sans</vt:lpstr>
      <vt:lpstr>Calibri</vt:lpstr>
      <vt:lpstr>Roboto Bold</vt:lpstr>
      <vt:lpstr>Open Sans Bold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- VIII Simpósio Multiprofissional em Saúde do Hospital Santa Cruz</dc:title>
  <dc:creator>Mari Angela Gaedke</dc:creator>
  <cp:lastModifiedBy>Mari Angela Gaedke</cp:lastModifiedBy>
  <cp:revision>2</cp:revision>
  <dcterms:created xsi:type="dcterms:W3CDTF">2006-08-16T00:00:00Z</dcterms:created>
  <dcterms:modified xsi:type="dcterms:W3CDTF">2025-08-27T12:40:57Z</dcterms:modified>
  <dc:identifier>DAGxRBNF4nQ</dc:identifier>
</cp:coreProperties>
</file>